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ishingquiz.withgoogle.com/" TargetMode="External"/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Relationship Id="rId9" Type="http://schemas.openxmlformats.org/officeDocument/2006/relationships/hyperlink" Target="https://www.knowbe4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CTEC-114</a:t>
            </a:r>
            <a:r>
              <a:rPr lang="en-US" sz="1400" dirty="0"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573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</a:t>
            </a:r>
            <a:r>
              <a:rPr lang="en-US" sz="4800" dirty="0" err="1"/>
              <a:t>Linkedin</a:t>
            </a:r>
            <a:r>
              <a:rPr lang="en-US" sz="48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66091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released a statement saying the company considered the incident a violation of the “Terms of Service”, not a data breach.</a:t>
            </a: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Company eventually put in place filters to help block scraping tools.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757" y="18603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9146" y="3245305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Let users know to better protect their own information.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Find a way to secure user data.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They could have defended against scraping before the incident.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444662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679" y="2146624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tools that help instruct users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Jigsaw’s ‘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Phishingquiz.withgoogle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’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‘KnowBe4’ is a site with free and pay training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various sites where you can freely download ‘scraping’ applications to gather information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 April 2022 the US courts ruled that a company named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HiQ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could legally scrape and sell user data to other businesses.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50807"/>
            <a:ext cx="10353762" cy="1261872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81" y="1632857"/>
            <a:ext cx="11879037" cy="428625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https://www.csoonline.com/article/2130877/the-biggest-data-breaches-of-the-21st-century.html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https://news.linkedin.com/2021/june/an-update-from-linkedin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https://blog.linkedin.com/2021/july/15/linkedin-safety-series-what-is-scraping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https://cybernews.com/news/stolen-data-of-500-million-linkedin-users-being-sold-online-2-million-leaked-as-proof-2/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https://scrubbed.net/blog/linkedin-data-leak-what-we-can-do-about-it/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https://www.forbes.com/sites/zacharysmith/2022/04/18/scraping-data-from-linkedin-profiles-is-legal-appeals-court-rules/?sh=77339fbd2a9c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https://phishingquiz.withgoogle.com/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https://www.knowbe4.com/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9" y="502103"/>
            <a:ext cx="10359205" cy="106271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Nova" panose="020B0504020202020204" pitchFamily="34" charset="0"/>
              </a:rPr>
              <a:t>Linkedin</a:t>
            </a:r>
            <a:r>
              <a:rPr lang="en-US" sz="2000" dirty="0">
                <a:latin typeface="Arial Nova" panose="020B0504020202020204" pitchFamily="34" charset="0"/>
              </a:rPr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772" y="9079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1713" y="3203616"/>
            <a:ext cx="5441286" cy="9333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 user known as ‘</a:t>
            </a:r>
            <a:r>
              <a:rPr lang="en-US" sz="20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LinkedIn’s API (Application Programming Interface) was misused by a third party to gain access to the personal data of millions of users.</a:t>
            </a:r>
          </a:p>
          <a:p>
            <a:pPr marL="36900" indent="0">
              <a:buNone/>
            </a:pP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369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Information such as full names, gender, email addresses, phone numbers, and industry information were included in the database.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453770"/>
            <a:ext cx="5441285" cy="2361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6399" y="3268772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A posting offering user data for sale appeared on June 22</a:t>
            </a:r>
            <a:r>
              <a:rPr lang="en-US" sz="2000" baseline="30000" dirty="0">
                <a:solidFill>
                  <a:schemeClr val="tx1"/>
                </a:solidFill>
                <a:latin typeface="Arial Nova" panose="020B05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, 2021.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98025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46469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Information was dumped to a Dark Web forum site, “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RaidForums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”.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1 million users’ personal data was included as a sample.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250" y="-1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250" y="2962330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TomLiner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claimed to have millions of users’ personal information available for purchase.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14463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87290"/>
            <a:ext cx="5182205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Over 700 million users had personal data ‘scraped’ and put into a database.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099" y="350188"/>
            <a:ext cx="5441285" cy="2549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6620" y="3249386"/>
            <a:ext cx="6152244" cy="28330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reputation and policies of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were scrutinized due to the incident.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Business and personal </a:t>
            </a:r>
            <a:r>
              <a:rPr lang="en-US" sz="2000" dirty="0" err="1">
                <a:solidFill>
                  <a:schemeClr val="tx1"/>
                </a:solidFill>
                <a:latin typeface="Arial Nova" panose="020B0504020202020204" pitchFamily="34" charset="0"/>
              </a:rPr>
              <a:t>Linkedin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 users were affected.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With the information obtained by scraping, there were possibilities of increased phishing attacks.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283</TotalTime>
  <Words>575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50</cp:revision>
  <dcterms:created xsi:type="dcterms:W3CDTF">2022-11-11T19:24:13Z</dcterms:created>
  <dcterms:modified xsi:type="dcterms:W3CDTF">2022-11-19T03:12:15Z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